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404050" cy="43205400"/>
  <p:notesSz cx="6858000" cy="9144000"/>
  <p:defaultTextStyle>
    <a:defPPr>
      <a:defRPr lang="pt-BR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3C77"/>
    <a:srgbClr val="90A9E0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3254" autoAdjust="0"/>
  </p:normalViewPr>
  <p:slideViewPr>
    <p:cSldViewPr showGuides="1">
      <p:cViewPr>
        <p:scale>
          <a:sx n="22" d="100"/>
          <a:sy n="22" d="100"/>
        </p:scale>
        <p:origin x="438" y="18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22A85F-245F-45E0-B66C-C5E1E9269FD6}" type="datetimeFigureOut">
              <a:rPr lang="pt-BR" smtClean="0"/>
              <a:t>30/10/2018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E19815-4E89-4F89-826E-665CDFD4FF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8455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E19815-4E89-4F89-826E-665CDFD4FF58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8515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4" y="13421686"/>
            <a:ext cx="27543443" cy="9261156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0918-6EA9-4152-80D6-6A71E8D8CD40}" type="datetimeFigureOut">
              <a:rPr lang="pt-BR" smtClean="0"/>
              <a:t>30/10/2018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176AD-B135-4120-8364-9CE24A3B07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3520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0918-6EA9-4152-80D6-6A71E8D8CD40}" type="datetimeFigureOut">
              <a:rPr lang="pt-BR" smtClean="0"/>
              <a:t>30/10/2018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176AD-B135-4120-8364-9CE24A3B07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5745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2936" y="1730226"/>
            <a:ext cx="7290911" cy="36864606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203" y="1730226"/>
            <a:ext cx="21332666" cy="36864606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0918-6EA9-4152-80D6-6A71E8D8CD40}" type="datetimeFigureOut">
              <a:rPr lang="pt-BR" smtClean="0"/>
              <a:t>30/10/2018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176AD-B135-4120-8364-9CE24A3B07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9516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0918-6EA9-4152-80D6-6A71E8D8CD40}" type="datetimeFigureOut">
              <a:rPr lang="pt-BR" smtClean="0"/>
              <a:t>30/10/2018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176AD-B135-4120-8364-9CE24A3B07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8344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8" y="27763471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8" y="18312297"/>
            <a:ext cx="27543443" cy="9451177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0918-6EA9-4152-80D6-6A71E8D8CD40}" type="datetimeFigureOut">
              <a:rPr lang="pt-BR" smtClean="0"/>
              <a:t>30/10/2018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176AD-B135-4120-8364-9CE24A3B07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6072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202" y="10081267"/>
            <a:ext cx="14311789" cy="28513565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72059" y="10081267"/>
            <a:ext cx="14311789" cy="28513565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0918-6EA9-4152-80D6-6A71E8D8CD40}" type="datetimeFigureOut">
              <a:rPr lang="pt-BR" smtClean="0"/>
              <a:t>30/10/2018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176AD-B135-4120-8364-9CE24A3B07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4356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5" y="9671210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5" y="13701711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11" y="9671210"/>
            <a:ext cx="14323039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11" y="13701711"/>
            <a:ext cx="14323039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0918-6EA9-4152-80D6-6A71E8D8CD40}" type="datetimeFigureOut">
              <a:rPr lang="pt-BR" smtClean="0"/>
              <a:t>30/10/2018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176AD-B135-4120-8364-9CE24A3B07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6104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0918-6EA9-4152-80D6-6A71E8D8CD40}" type="datetimeFigureOut">
              <a:rPr lang="pt-BR" smtClean="0"/>
              <a:t>30/10/2018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176AD-B135-4120-8364-9CE24A3B07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0337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0918-6EA9-4152-80D6-6A71E8D8CD40}" type="datetimeFigureOut">
              <a:rPr lang="pt-BR" smtClean="0"/>
              <a:t>30/10/2018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176AD-B135-4120-8364-9CE24A3B07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032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5" y="1720217"/>
            <a:ext cx="10660710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4" y="1720219"/>
            <a:ext cx="18114766" cy="36874613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5" y="9041134"/>
            <a:ext cx="10660710" cy="29553698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0918-6EA9-4152-80D6-6A71E8D8CD40}" type="datetimeFigureOut">
              <a:rPr lang="pt-BR" smtClean="0"/>
              <a:t>30/10/2018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176AD-B135-4120-8364-9CE24A3B07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3761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2"/>
            <a:ext cx="19442430" cy="3570451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1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33"/>
            <a:ext cx="19442430" cy="5070629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0918-6EA9-4152-80D6-6A71E8D8CD40}" type="datetimeFigureOut">
              <a:rPr lang="pt-BR" smtClean="0"/>
              <a:t>30/10/2018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176AD-B135-4120-8364-9CE24A3B07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6002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2000">
              <a:srgbClr val="223C77"/>
            </a:gs>
            <a:gs pos="30000">
              <a:srgbClr val="223C77"/>
            </a:gs>
            <a:gs pos="45000">
              <a:srgbClr val="223C77"/>
            </a:gs>
            <a:gs pos="77000">
              <a:srgbClr val="223C77"/>
            </a:gs>
            <a:gs pos="100000">
              <a:schemeClr val="bg1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0081267"/>
            <a:ext cx="29163645" cy="28513565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40045010"/>
            <a:ext cx="7560945" cy="2300286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70918-6EA9-4152-80D6-6A71E8D8CD40}" type="datetimeFigureOut">
              <a:rPr lang="pt-BR" smtClean="0"/>
              <a:t>30/10/2018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40045010"/>
            <a:ext cx="10261283" cy="2300286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40045010"/>
            <a:ext cx="7560945" cy="2300286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176AD-B135-4120-8364-9CE24A3B07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54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23C7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18612" y="696564"/>
            <a:ext cx="31037141" cy="4164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823282" y="20594588"/>
            <a:ext cx="9072000" cy="1015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6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2. MATERAIS E MÉTODOS</a:t>
            </a:r>
            <a:r>
              <a:rPr lang="pt-BR" sz="6000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8102226" y="10369452"/>
            <a:ext cx="6287717" cy="1015663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6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3. RESULTADO</a:t>
            </a:r>
            <a:endParaRPr lang="pt-BR" sz="6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2" name="Retângulo 31"/>
          <p:cNvSpPr/>
          <p:nvPr/>
        </p:nvSpPr>
        <p:spPr>
          <a:xfrm rot="10800000">
            <a:off x="720305" y="720381"/>
            <a:ext cx="31037142" cy="5242219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50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16200000" scaled="1"/>
            <a:tileRect/>
          </a:gra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18074233" y="28083420"/>
            <a:ext cx="6300000" cy="1015663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6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5. REFERÊNCIAS</a:t>
            </a:r>
            <a:endParaRPr lang="pt-BR" sz="6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2664521" y="12529692"/>
            <a:ext cx="11783995" cy="3619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NA INTRODUÇÃO BUSQUEM USAR U OU DOIS PARÁGRAFOS PARA APRESENTAR O CONTEÚDO DO TRABALHO E USEM MAIS UM PARÁGRAFO PARA  EXPOR O OBJETIVO DO MESMO USEM ESPAÇAMENTO 1,5 E O TEXTO JUSTIFICADO DENTRO DAS CAIXAS DE TEXTO.</a:t>
            </a:r>
          </a:p>
          <a:p>
            <a:pPr algn="just">
              <a:lnSpc>
                <a:spcPct val="150000"/>
              </a:lnSpc>
            </a:pP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O TAMANHO DE LETRA É 26.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2930418" y="10217885"/>
            <a:ext cx="7895214" cy="1015663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6000" b="1" dirty="0">
                <a:solidFill>
                  <a:schemeClr val="tx1">
                    <a:lumMod val="65000"/>
                    <a:lumOff val="35000"/>
                  </a:schemeClr>
                </a:solidFill>
                <a:ea typeface="Verdana" pitchFamily="34" charset="0"/>
                <a:cs typeface="Verdana" pitchFamily="34" charset="0"/>
              </a:rPr>
              <a:t>1. INTRODUÇÃO</a:t>
            </a:r>
            <a:endParaRPr lang="pt-BR" sz="6000" dirty="0">
              <a:solidFill>
                <a:schemeClr val="tx1">
                  <a:lumMod val="65000"/>
                  <a:lumOff val="35000"/>
                </a:schemeClr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1512133" y="2848389"/>
            <a:ext cx="105977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  <a:ea typeface="Verdana" pitchFamily="34" charset="0"/>
                <a:cs typeface="Verdana" pitchFamily="34" charset="0"/>
              </a:rPr>
              <a:t>TÍTULO DO TRABALHO</a:t>
            </a:r>
            <a:endParaRPr lang="pt-BR" sz="7200" dirty="0">
              <a:solidFill>
                <a:schemeClr val="tx1">
                  <a:lumMod val="75000"/>
                  <a:lumOff val="25000"/>
                </a:schemeClr>
              </a:solidFill>
              <a:latin typeface="Helvetic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4263318" y="5872724"/>
            <a:ext cx="2509546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Nome dos Autores e </a:t>
            </a:r>
          </a:p>
          <a:p>
            <a:pPr algn="ctr"/>
            <a:r>
              <a:rPr lang="pt-BR" sz="5400" b="1" dirty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referencia a instituição de origem dos autores. Se o trabalho envolveu outra instituição coloque o símbolo da mesma na parte inferior do pôster.</a:t>
            </a:r>
          </a:p>
        </p:txBody>
      </p:sp>
      <p:sp>
        <p:nvSpPr>
          <p:cNvPr id="35" name="CaixaDeTexto 34"/>
          <p:cNvSpPr txBox="1"/>
          <p:nvPr/>
        </p:nvSpPr>
        <p:spPr>
          <a:xfrm>
            <a:off x="18003920" y="35388920"/>
            <a:ext cx="11783995" cy="518979"/>
          </a:xfrm>
          <a:prstGeom prst="rect">
            <a:avLst/>
          </a:prstGeom>
          <a:noFill/>
        </p:spPr>
        <p:txBody>
          <a:bodyPr wrap="square" bIns="72000" rtlCol="0">
            <a:spAutoFit/>
          </a:bodyPr>
          <a:lstStyle/>
          <a:p>
            <a:r>
              <a:rPr lang="pt-BR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CCONTATOS DOS AUTORES DO TRABALHO, E-MAIL.</a:t>
            </a:r>
          </a:p>
        </p:txBody>
      </p:sp>
      <p:sp>
        <p:nvSpPr>
          <p:cNvPr id="36" name="CaixaDeTexto 35"/>
          <p:cNvSpPr txBox="1"/>
          <p:nvPr/>
        </p:nvSpPr>
        <p:spPr>
          <a:xfrm>
            <a:off x="2710736" y="22754828"/>
            <a:ext cx="11783995" cy="8420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DESCREVAM O CONTEUDO DE SEU TRABALHO, SE TVEREM USADOS MATERIAIS  PARA A PESQUISA . PODEM USAR TÓPICO, TIPO 2.1 MATERIAIS E 2.2 MÉTODOS</a:t>
            </a:r>
          </a:p>
          <a:p>
            <a:pPr algn="just">
              <a:lnSpc>
                <a:spcPct val="150000"/>
              </a:lnSpc>
            </a:pPr>
            <a:r>
              <a:rPr lang="pt-BR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PRECISAREM USAR FIGURAS E OU TABELAS COLOQUE VINCULADOS AOS PARÁGRAFOS DENTA DA CAIXA DE TEXTO PARA MANTER ALINHAMENTO.</a:t>
            </a:r>
          </a:p>
          <a:p>
            <a:pPr algn="just">
              <a:lnSpc>
                <a:spcPct val="150000"/>
              </a:lnSpc>
            </a:pPr>
            <a:r>
              <a:rPr lang="pt-BR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COLOQUEMLEGENDA EM BAIXO DAS FIGURAS QUE USAREM E A LEGENDA EM CIMA DAS TABELAS QUE USAREM</a:t>
            </a:r>
          </a:p>
          <a:p>
            <a:pPr algn="just">
              <a:lnSpc>
                <a:spcPct val="150000"/>
              </a:lnSpc>
            </a:pPr>
            <a:r>
              <a:rPr lang="pt-BR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DEEM CITAÇÃOAO LONGO DO TEXTO E USEM O MODELO DE VANCOUVER, OU SEJA , COM NUMERAÇÃO. PARA FACILITAR A ORDENAÇÃO NO TÓPICO DE REFERNCIAS.</a:t>
            </a:r>
          </a:p>
          <a:p>
            <a:pPr algn="just">
              <a:lnSpc>
                <a:spcPct val="150000"/>
              </a:lnSpc>
            </a:pPr>
            <a:r>
              <a:rPr lang="pt-BR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LEMBRANDO SEMPRE DE CITAÇÃO A TODO TRABALHO PESQUISADO E RELACIONE O MESNMO NO TÓPICO REFERÊNCIAS</a:t>
            </a:r>
          </a:p>
          <a:p>
            <a:pPr algn="just">
              <a:lnSpc>
                <a:spcPct val="150000"/>
              </a:lnSpc>
            </a:pPr>
            <a:endParaRPr lang="pt-BR" sz="2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CaixaDeTexto 37"/>
          <p:cNvSpPr txBox="1"/>
          <p:nvPr/>
        </p:nvSpPr>
        <p:spPr>
          <a:xfrm>
            <a:off x="18003919" y="22970852"/>
            <a:ext cx="11783995" cy="1218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COLOQUE AQUI SUA CONCLUSÃO E BUSQUE FAZÊ-LO EM UM PARÁGRAFO , NO MÁXIMO DOIS.</a:t>
            </a:r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3199" y="1721173"/>
            <a:ext cx="4479685" cy="3423926"/>
          </a:xfrm>
          <a:prstGeom prst="rect">
            <a:avLst/>
          </a:prstGeom>
        </p:spPr>
      </p:pic>
      <p:pic>
        <p:nvPicPr>
          <p:cNvPr id="26" name="Picture 2" descr="http://portal.castelobranco.br/wp-content/uploads/2017/03/img_abertura_iniciacao_cientifica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404" t="54153" r="1820"/>
          <a:stretch/>
        </p:blipFill>
        <p:spPr bwMode="auto">
          <a:xfrm>
            <a:off x="9617673" y="39411243"/>
            <a:ext cx="2415917" cy="2587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CaixaDeTexto 26"/>
          <p:cNvSpPr txBox="1"/>
          <p:nvPr/>
        </p:nvSpPr>
        <p:spPr>
          <a:xfrm>
            <a:off x="12489130" y="39550861"/>
            <a:ext cx="749948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3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itchFamily="34" charset="0"/>
                <a:cs typeface="Verdana" pitchFamily="34" charset="0"/>
              </a:rPr>
              <a:t>UNIVERSIDADE CASTELO BRANCO</a:t>
            </a:r>
          </a:p>
          <a:p>
            <a:pPr algn="ctr"/>
            <a:r>
              <a:rPr lang="pt-BR" sz="3600" dirty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Escola de Saúde e Meio Ambiente</a:t>
            </a:r>
          </a:p>
          <a:p>
            <a:pPr algn="ctr"/>
            <a:r>
              <a:rPr lang="pt-BR" sz="3600" dirty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Graduação Tecnológica em Radiologia </a:t>
            </a:r>
          </a:p>
          <a:p>
            <a:pPr algn="ctr"/>
            <a:r>
              <a:rPr lang="pt-BR" sz="3600" dirty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Semana Acadêmica de Radiologia 2018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11209" y="39271625"/>
            <a:ext cx="2587560" cy="2587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CaixaDeTexto 18">
            <a:extLst>
              <a:ext uri="{FF2B5EF4-FFF2-40B4-BE49-F238E27FC236}">
                <a16:creationId xmlns:a16="http://schemas.microsoft.com/office/drawing/2014/main" id="{DFEF9015-84FF-43D3-8707-0B11C8953CEC}"/>
              </a:ext>
            </a:extLst>
          </p:cNvPr>
          <p:cNvSpPr txBox="1"/>
          <p:nvPr/>
        </p:nvSpPr>
        <p:spPr>
          <a:xfrm>
            <a:off x="18051212" y="20515029"/>
            <a:ext cx="6287717" cy="1015663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6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4. CONCLUSÃO</a:t>
            </a:r>
            <a:endParaRPr lang="pt-BR" sz="6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8819D400-A377-48E6-B47E-B55033C2819D}"/>
              </a:ext>
            </a:extLst>
          </p:cNvPr>
          <p:cNvSpPr txBox="1"/>
          <p:nvPr/>
        </p:nvSpPr>
        <p:spPr>
          <a:xfrm>
            <a:off x="18156319" y="12607297"/>
            <a:ext cx="11783995" cy="1218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ESCREVA OS RESULTADOS DE SUA PESQUISA NÃO ESQUECENDO AS CITAÇÕES QUE TIVEREM DE SER REALIZADAS.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A6D8EAF1-AEDF-40C1-8DAB-8D23B987DBA5}"/>
              </a:ext>
            </a:extLst>
          </p:cNvPr>
          <p:cNvSpPr txBox="1"/>
          <p:nvPr/>
        </p:nvSpPr>
        <p:spPr>
          <a:xfrm>
            <a:off x="18002225" y="29955628"/>
            <a:ext cx="1178399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COLOQUE AQUI SUA CONCLUSÃO E BUSQUE FAZÊ-LO EM UM PARÁGRAFO , NO MÁXIMO DOIS.</a:t>
            </a: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EC857457-0B65-4599-9C9A-49B7ECCA1547}"/>
              </a:ext>
            </a:extLst>
          </p:cNvPr>
          <p:cNvSpPr txBox="1"/>
          <p:nvPr/>
        </p:nvSpPr>
        <p:spPr>
          <a:xfrm>
            <a:off x="18074233" y="34052533"/>
            <a:ext cx="6287717" cy="1015663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6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CONTATOS</a:t>
            </a:r>
            <a:endParaRPr lang="pt-BR" sz="6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9706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966</TotalTime>
  <Words>271</Words>
  <Application>Microsoft Office PowerPoint</Application>
  <PresentationFormat>Personalizar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Helvetica</vt:lpstr>
      <vt:lpstr>Verdana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Maxxtro</dc:creator>
  <cp:lastModifiedBy>Luciano Santa Rita</cp:lastModifiedBy>
  <cp:revision>51</cp:revision>
  <dcterms:created xsi:type="dcterms:W3CDTF">2013-03-22T17:03:21Z</dcterms:created>
  <dcterms:modified xsi:type="dcterms:W3CDTF">2018-10-30T15:33:25Z</dcterms:modified>
</cp:coreProperties>
</file>